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81" d="100"/>
          <a:sy n="81" d="100"/>
        </p:scale>
        <p:origin x="-258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FE79279-724D-4F25-84F2-75B830B4C2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9C51C32A-5444-41A1-9265-08949AE14C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08F1454-CC69-4746-8C80-15CB2A24F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82D7-6132-4B6B-8D7B-9E147D8987B1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ADBA34A-523F-4693-9A38-7CF907D03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C49966E-03CF-4E7D-B340-74E2507DD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8D064-E694-4F00-B416-388D8DFCBC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0302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B108853-8618-4F58-884C-73CEB663A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CB79136F-DDCA-4449-A595-F013C54F32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82889EE-8123-4368-8C63-1BDD66540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82D7-6132-4B6B-8D7B-9E147D8987B1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3E2BE86-0F74-40BE-8A2C-D32070A7F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FEEE62E-4EC8-43FA-9C6A-36510E1A9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8D064-E694-4F00-B416-388D8DFCBC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7323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F910B1F6-BFEE-4159-9043-35E819F086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B1671918-A674-47B6-906E-1A8A1F63C9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7E2A2A2-4E92-434D-9F04-D7DFD4F2C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82D7-6132-4B6B-8D7B-9E147D8987B1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E656710-704E-417B-B3C5-62713B053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6019173-16A8-40C0-A49A-D1E08A03E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8D064-E694-4F00-B416-388D8DFCBC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418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CD6136B-B7CB-4F9C-8FEF-4AC229F9A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A3C3BDE-DA22-4677-8CC2-130F2E7BFF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3E5EED8-677D-4B0B-8C2E-A0F41812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82D7-6132-4B6B-8D7B-9E147D8987B1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E39D9CA-D719-45F3-8771-6F3A82BEC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75AD9D2-6EA8-417C-BA94-95996E063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8D064-E694-4F00-B416-388D8DFCBC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9398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B4D0685-EEAC-4443-9B19-6D9B99C24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E9AF8C9-54EF-4563-92E7-61707E407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274514A-D720-46FD-84BE-AD5AEF17A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82D7-6132-4B6B-8D7B-9E147D8987B1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286972F-9AB9-4578-9CF5-DE17F9918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1BB278E-28B1-4053-8747-510BE3B43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8D064-E694-4F00-B416-388D8DFCBC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816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F5B368E-FC9C-4FCE-9A47-23E1987CF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D69BF43-E83B-4860-81AF-F54E4B09FA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4EE42EAA-F0FE-4025-BAD0-C7FFDEBF8A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C54BAF3-1F13-4F8E-A8FF-B05E30963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82D7-6132-4B6B-8D7B-9E147D8987B1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27DF9330-D822-41AB-9610-07B59568F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2A1CFC0-0F81-4EC8-B42B-0A4EC78F7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8D064-E694-4F00-B416-388D8DFCBC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0332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6B3F3C5-AF10-491A-8CF4-BD56137E8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DF3699B-A71C-440F-8DA6-D0DCD00B1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B84BB6BF-F501-4D14-B2EB-FCE828DB18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87F07F93-5F91-46C0-8105-9D67F5ED92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BE9EDBF9-51E2-4E34-8AAB-66E6254EA3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9570C682-AC98-4B63-90EC-D8666F9BB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82D7-6132-4B6B-8D7B-9E147D8987B1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DD0E8AAF-2F5D-4997-AE9C-3B7CDE0FF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48FF03A1-AEBB-4F51-96AD-45B3158ED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8D064-E694-4F00-B416-388D8DFCBC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8325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BB11CEB-69C4-426D-BE27-8F4B7D0AF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231966B1-30D3-4E9C-B326-059CEC278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82D7-6132-4B6B-8D7B-9E147D8987B1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0B6E39E3-31D1-4A17-A999-838091342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FE53D802-4814-4CF8-A069-71A621422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8D064-E694-4F00-B416-388D8DFCBC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25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384CCA1B-56E7-4A67-B143-20BD072C7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82D7-6132-4B6B-8D7B-9E147D8987B1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408F3D8D-6AA5-4AA9-BDC9-BA3AEC12A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E60EC8F1-6FC5-453B-BE4F-0FAE0FAA5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8D064-E694-4F00-B416-388D8DFCBC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492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8B6FFCD-E3F5-47B5-A87F-2A97F43B5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C1B4C99-6346-4009-A28D-7087235F7E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A63B1DBD-0FAB-4EC4-83EA-91C5C4911F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5838B6BE-AE10-47A9-BDF9-DEB9D52FB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82D7-6132-4B6B-8D7B-9E147D8987B1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455EDE7-8D5A-4EB3-B13F-996C923AB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9A0A7B56-B0FF-42D1-86B7-17574B197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8D064-E694-4F00-B416-388D8DFCBC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5472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20C07A5-FA93-406C-A6BE-A66BEE422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8254AB5D-5322-46CD-81E1-B5298C5926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3A4FBEA2-EF99-4CFC-9AF5-885AC8E194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36716865-CE6F-472F-8111-68FEB99A4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82D7-6132-4B6B-8D7B-9E147D8987B1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EC70B80-3258-4546-B3BC-336DCFADC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033F770-68D3-4B3B-83AF-9D200878E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8D064-E694-4F00-B416-388D8DFCBC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096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79D5BD6-D11C-466E-B383-08B0B0390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B55EA3C-846C-4A6F-A2A5-688142D109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FDCE5AC-226B-4360-99CB-8740B7F479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682D7-6132-4B6B-8D7B-9E147D8987B1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06C581B-0182-451E-9F45-2061F215B1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7C6BE95-12A3-4A8C-967B-B05C5B6D6E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8D064-E694-4F00-B416-388D8DFCBC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7395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form.instrao.r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96554" y="1019908"/>
            <a:ext cx="3231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8 октября  2020 г., г. Сыктывкар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048000" y="198042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/>
              <a:t>Примерная программа воспитания и карандаш – лучшие помощники начинающего классного руководителя</a:t>
            </a:r>
            <a:endParaRPr lang="ru-RU" b="1" dirty="0"/>
          </a:p>
        </p:txBody>
      </p:sp>
      <p:pic>
        <p:nvPicPr>
          <p:cNvPr id="1026" name="Picture 2" descr="Когда мама классный руководитель. Печальная судьба учительских детей |  Дневник учительницы | Яндекс Дзе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7251" y="2978100"/>
            <a:ext cx="5577497" cy="3346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Живая школа. Классное руководство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9833"/>
            <a:ext cx="3810000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1863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ьная выноска 1"/>
          <p:cNvSpPr/>
          <p:nvPr/>
        </p:nvSpPr>
        <p:spPr>
          <a:xfrm>
            <a:off x="3106615" y="1488831"/>
            <a:ext cx="7584831" cy="3118338"/>
          </a:xfrm>
          <a:prstGeom prst="wedgeEllipseCallou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1 шаг: прочитайте разделы, посвящённые классному руководству  в Примерной программе воспитания и  методическом пособии «Воспитание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в современной школе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»,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с карандашом в руках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algn="ctr"/>
            <a:r>
              <a:rPr lang="en-US" b="1" dirty="0">
                <a:solidFill>
                  <a:schemeClr val="tx2">
                    <a:lumMod val="75000"/>
                  </a:schemeClr>
                </a:solidFill>
                <a:hlinkClick r:id="rId2"/>
              </a:rPr>
              <a:t>http://form.instrao.ru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hlinkClick r:id="rId2"/>
              </a:rPr>
              <a:t>/</a:t>
            </a:r>
            <a:endParaRPr lang="ru-RU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Выделите, важное и зафиксируйте вопросы, которые у вас появились. Обсудите их с коллегами.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86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ьная выноска 3"/>
          <p:cNvSpPr/>
          <p:nvPr/>
        </p:nvSpPr>
        <p:spPr>
          <a:xfrm>
            <a:off x="410308" y="597877"/>
            <a:ext cx="10949354" cy="4677507"/>
          </a:xfrm>
          <a:prstGeom prst="wedgeEllipseCallou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2 шаг: 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Оформите коллективное мнение  и ответьте на вопросы:</a:t>
            </a:r>
          </a:p>
          <a:p>
            <a:pPr marL="285750" indent="-285750" algn="ctr">
              <a:buFontTx/>
              <a:buChar char="-"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На что ориентирует Примерная программа воспитания классного руководителя?</a:t>
            </a:r>
          </a:p>
          <a:p>
            <a:pPr marL="285750" indent="-285750" algn="ctr">
              <a:buFontTx/>
              <a:buChar char="-"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Что вы уже умеете делать так, как это описано в программе?</a:t>
            </a:r>
          </a:p>
          <a:p>
            <a:pPr marL="285750" indent="-285750" algn="ctr">
              <a:buFontTx/>
              <a:buChar char="-"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Что не делали, но интересно попробовать?</a:t>
            </a:r>
          </a:p>
          <a:p>
            <a:pPr marL="285750" indent="-285750" algn="ctr">
              <a:buFontTx/>
              <a:buChar char="-"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Какие вопросы у вас появились при работе с текстами?</a:t>
            </a:r>
          </a:p>
          <a:p>
            <a:pPr marL="285750" indent="-285750" algn="ctr">
              <a:buFontTx/>
              <a:buChar char="-"/>
            </a:pP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Оформите ответы на вопросы на отдельных слайдах и подготовьтесь к презентации для коллег.</a:t>
            </a:r>
          </a:p>
          <a:p>
            <a:pPr algn="ctr"/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Удачи!</a:t>
            </a:r>
          </a:p>
          <a:p>
            <a:pPr marL="285750" indent="-285750" algn="ctr">
              <a:buFontTx/>
              <a:buChar char="-"/>
            </a:pPr>
            <a:endParaRPr lang="ru-RU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2623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134</Words>
  <Application>Microsoft Office PowerPoint</Application>
  <PresentationFormat>Произвольный</PresentationFormat>
  <Paragraphs>15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CRO-1</cp:lastModifiedBy>
  <cp:revision>3</cp:revision>
  <dcterms:created xsi:type="dcterms:W3CDTF">2020-09-15T10:50:34Z</dcterms:created>
  <dcterms:modified xsi:type="dcterms:W3CDTF">2020-09-30T08:32:43Z</dcterms:modified>
</cp:coreProperties>
</file>