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3CEC-546B-464C-B979-CB628202EF65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A336A-DFF3-4625-B5C1-4D9232F79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919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3CEC-546B-464C-B979-CB628202EF65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A336A-DFF3-4625-B5C1-4D9232F79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262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3CEC-546B-464C-B979-CB628202EF65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A336A-DFF3-4625-B5C1-4D9232F79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36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3CEC-546B-464C-B979-CB628202EF65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A336A-DFF3-4625-B5C1-4D9232F79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924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3CEC-546B-464C-B979-CB628202EF65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A336A-DFF3-4625-B5C1-4D9232F79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56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3CEC-546B-464C-B979-CB628202EF65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A336A-DFF3-4625-B5C1-4D9232F79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04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3CEC-546B-464C-B979-CB628202EF65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A336A-DFF3-4625-B5C1-4D9232F79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24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3CEC-546B-464C-B979-CB628202EF65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A336A-DFF3-4625-B5C1-4D9232F79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285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3CEC-546B-464C-B979-CB628202EF65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A336A-DFF3-4625-B5C1-4D9232F79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67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3CEC-546B-464C-B979-CB628202EF65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A336A-DFF3-4625-B5C1-4D9232F79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3348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3CEC-546B-464C-B979-CB628202EF65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A336A-DFF3-4625-B5C1-4D9232F79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398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63CEC-546B-464C-B979-CB628202EF65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A336A-DFF3-4625-B5C1-4D9232F79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113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5.png"/><Relationship Id="rId21" Type="http://schemas.openxmlformats.org/officeDocument/2006/relationships/image" Target="../media/image19.png"/><Relationship Id="rId7" Type="http://schemas.microsoft.com/office/2007/relationships/hdphoto" Target="../media/hdphoto2.wdp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4.png"/><Relationship Id="rId16" Type="http://schemas.openxmlformats.org/officeDocument/2006/relationships/image" Target="../media/image15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0.png"/><Relationship Id="rId5" Type="http://schemas.openxmlformats.org/officeDocument/2006/relationships/image" Target="../media/image6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microsoft.com/office/2007/relationships/hdphoto" Target="../media/hdphoto4.wdp"/><Relationship Id="rId4" Type="http://schemas.microsoft.com/office/2007/relationships/hdphoto" Target="../media/hdphoto1.wdp"/><Relationship Id="rId9" Type="http://schemas.microsoft.com/office/2007/relationships/hdphoto" Target="../media/hdphoto3.wdp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267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126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485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278" b="49444" l="16406" r="3359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296" t="29333" r="65909" b="49576"/>
          <a:stretch/>
        </p:blipFill>
        <p:spPr>
          <a:xfrm>
            <a:off x="8704762" y="4662093"/>
            <a:ext cx="2685048" cy="117486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093" b="52685" l="46146" r="53125">
                        <a14:foregroundMark x1="52656" y1="37963" x2="52656" y2="37963"/>
                        <a14:foregroundMark x1="53125" y1="37037" x2="53125" y2="37037"/>
                        <a14:foregroundMark x1="46458" y1="36944" x2="46458" y2="36944"/>
                        <a14:foregroundMark x1="46458" y1="36944" x2="46146" y2="37130"/>
                        <a14:foregroundMark x1="50573" y1="42685" x2="50573" y2="42685"/>
                        <a14:foregroundMark x1="49635" y1="52685" x2="49635" y2="52685"/>
                        <a14:foregroundMark x1="49271" y1="51667" x2="49271" y2="51667"/>
                        <a14:foregroundMark x1="49583" y1="52500" x2="49583" y2="52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55" t="29332" r="46544" b="45576"/>
          <a:stretch/>
        </p:blipFill>
        <p:spPr>
          <a:xfrm>
            <a:off x="883516" y="1740835"/>
            <a:ext cx="487680" cy="91772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093" b="52685" l="46146" r="53125">
                        <a14:foregroundMark x1="52656" y1="37963" x2="52656" y2="37963"/>
                        <a14:foregroundMark x1="53125" y1="37037" x2="53125" y2="37037"/>
                        <a14:foregroundMark x1="46458" y1="36944" x2="46458" y2="36944"/>
                        <a14:foregroundMark x1="46458" y1="36944" x2="46146" y2="37130"/>
                        <a14:foregroundMark x1="50573" y1="42685" x2="50573" y2="42685"/>
                        <a14:foregroundMark x1="49635" y1="52685" x2="49635" y2="52685"/>
                        <a14:foregroundMark x1="49271" y1="51667" x2="49271" y2="51667"/>
                        <a14:foregroundMark x1="49583" y1="52500" x2="49583" y2="52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55" t="29332" r="46544" b="45576"/>
          <a:stretch/>
        </p:blipFill>
        <p:spPr>
          <a:xfrm rot="10800000">
            <a:off x="1570701" y="1740835"/>
            <a:ext cx="487680" cy="91772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7778" b="32315" l="7969" r="31823">
                        <a14:foregroundMark x1="8333" y1="21852" x2="8333" y2="21852"/>
                        <a14:foregroundMark x1="30990" y1="25370" x2="30990" y2="25370"/>
                        <a14:foregroundMark x1="8542" y1="23333" x2="8542" y2="23333"/>
                        <a14:foregroundMark x1="8542" y1="23333" x2="7969" y2="23426"/>
                        <a14:foregroundMark x1="31510" y1="25926" x2="30781" y2="22963"/>
                        <a14:foregroundMark x1="31823" y1="25185" x2="31823" y2="251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612" t="4814" r="66864" b="64607"/>
          <a:stretch/>
        </p:blipFill>
        <p:spPr>
          <a:xfrm rot="6849339">
            <a:off x="3354589" y="4567426"/>
            <a:ext cx="1330036" cy="86256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7778" b="32315" l="7969" r="31823">
                        <a14:foregroundMark x1="8333" y1="21852" x2="8333" y2="21852"/>
                        <a14:foregroundMark x1="30990" y1="25370" x2="30990" y2="25370"/>
                        <a14:foregroundMark x1="8542" y1="23333" x2="8542" y2="23333"/>
                        <a14:foregroundMark x1="8542" y1="23333" x2="7969" y2="23426"/>
                        <a14:foregroundMark x1="31510" y1="25926" x2="30781" y2="22963"/>
                        <a14:foregroundMark x1="31823" y1="25185" x2="31823" y2="251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612" t="4814" r="66864" b="64607"/>
          <a:stretch/>
        </p:blipFill>
        <p:spPr>
          <a:xfrm rot="18780289">
            <a:off x="2933003" y="3377795"/>
            <a:ext cx="1330036" cy="86256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0278" b="49444" l="10417" r="34740">
                        <a14:foregroundMark x1="33229" y1="44815" x2="33229" y2="44815"/>
                        <a14:foregroundMark x1="29375" y1="44444" x2="29375" y2="44444"/>
                        <a14:foregroundMark x1="24167" y1="43796" x2="24167" y2="43796"/>
                        <a14:foregroundMark x1="22708" y1="45370" x2="22708" y2="45370"/>
                        <a14:foregroundMark x1="21250" y1="44722" x2="21250" y2="44722"/>
                        <a14:foregroundMark x1="22083" y1="42500" x2="22083" y2="42500"/>
                        <a14:foregroundMark x1="19844" y1="43981" x2="19844" y2="43981"/>
                        <a14:foregroundMark x1="18385" y1="43981" x2="18385" y2="43981"/>
                        <a14:foregroundMark x1="16875" y1="44259" x2="16875" y2="44259"/>
                        <a14:foregroundMark x1="15365" y1="44630" x2="15365" y2="44630"/>
                        <a14:foregroundMark x1="15937" y1="44352" x2="15937" y2="44352"/>
                        <a14:foregroundMark x1="14479" y1="44259" x2="14479" y2="44259"/>
                        <a14:foregroundMark x1="13021" y1="44259" x2="13021" y2="44259"/>
                        <a14:foregroundMark x1="11719" y1="44444" x2="11719" y2="44444"/>
                        <a14:foregroundMark x1="11302" y1="43519" x2="11302" y2="43519"/>
                        <a14:foregroundMark x1="16615" y1="43056" x2="16615" y2="43056"/>
                        <a14:foregroundMark x1="16875" y1="45926" x2="16875" y2="459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5940" t="39151" r="64886" b="50645"/>
          <a:stretch/>
        </p:blipFill>
        <p:spPr>
          <a:xfrm>
            <a:off x="648101" y="2761527"/>
            <a:ext cx="981347" cy="613993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0278" b="49444" l="10417" r="34740">
                        <a14:foregroundMark x1="33229" y1="44815" x2="33229" y2="44815"/>
                        <a14:foregroundMark x1="29375" y1="44444" x2="29375" y2="44444"/>
                        <a14:foregroundMark x1="24167" y1="43796" x2="24167" y2="43796"/>
                        <a14:foregroundMark x1="22708" y1="45370" x2="22708" y2="45370"/>
                        <a14:foregroundMark x1="21250" y1="44722" x2="21250" y2="44722"/>
                        <a14:foregroundMark x1="22083" y1="42500" x2="22083" y2="42500"/>
                        <a14:foregroundMark x1="19844" y1="43981" x2="19844" y2="43981"/>
                        <a14:foregroundMark x1="18385" y1="43981" x2="18385" y2="43981"/>
                        <a14:foregroundMark x1="16875" y1="44259" x2="16875" y2="44259"/>
                        <a14:foregroundMark x1="15365" y1="44630" x2="15365" y2="44630"/>
                        <a14:foregroundMark x1="15937" y1="44352" x2="15937" y2="44352"/>
                        <a14:foregroundMark x1="14479" y1="44259" x2="14479" y2="44259"/>
                        <a14:foregroundMark x1="13021" y1="44259" x2="13021" y2="44259"/>
                        <a14:foregroundMark x1="11719" y1="44444" x2="11719" y2="44444"/>
                        <a14:foregroundMark x1="11302" y1="43519" x2="11302" y2="43519"/>
                        <a14:foregroundMark x1="16615" y1="43056" x2="16615" y2="43056"/>
                        <a14:foregroundMark x1="16875" y1="45926" x2="16875" y2="459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659" t="39151" r="74263" b="50179"/>
          <a:stretch/>
        </p:blipFill>
        <p:spPr>
          <a:xfrm>
            <a:off x="2112034" y="1687777"/>
            <a:ext cx="1826832" cy="642023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11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50370" b="71759" l="9792" r="16927">
                        <a14:foregroundMark x1="13594" y1="55278" x2="13594" y2="55278"/>
                        <a14:foregroundMark x1="15521" y1="66574" x2="15521" y2="66574"/>
                        <a14:foregroundMark x1="12760" y1="70926" x2="12760" y2="709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932" t="48000" r="82136" b="27515"/>
          <a:stretch/>
        </p:blipFill>
        <p:spPr>
          <a:xfrm>
            <a:off x="648101" y="4121599"/>
            <a:ext cx="1108732" cy="1709647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54352" b="68704" l="17813" r="31563">
                        <a14:foregroundMark x1="18333" y1="63426" x2="18333" y2="63426"/>
                        <a14:foregroundMark x1="18490" y1="64815" x2="18490" y2="64815"/>
                        <a14:foregroundMark x1="31302" y1="63889" x2="31302" y2="63889"/>
                        <a14:foregroundMark x1="31302" y1="63426" x2="31563" y2="63426"/>
                        <a14:foregroundMark x1="17813" y1="64722" x2="17813" y2="64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659" t="52727" r="68023" b="29454"/>
          <a:stretch/>
        </p:blipFill>
        <p:spPr>
          <a:xfrm>
            <a:off x="4573977" y="1558074"/>
            <a:ext cx="1421031" cy="994722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8519" b="29352" l="36094" r="46458">
                        <a14:foregroundMark x1="44531" y1="23519" x2="44531" y2="23519"/>
                        <a14:foregroundMark x1="41094" y1="26667" x2="41094" y2="26667"/>
                        <a14:foregroundMark x1="46458" y1="19815" x2="46458" y2="1981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4909" t="8122" r="52750" b="69575"/>
          <a:stretch/>
        </p:blipFill>
        <p:spPr>
          <a:xfrm>
            <a:off x="1852021" y="4565164"/>
            <a:ext cx="1279221" cy="1300424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0463" b="69444" l="40625" r="54688">
                        <a14:foregroundMark x1="45052" y1="40741" x2="45052" y2="40741"/>
                        <a14:foregroundMark x1="45052" y1="40463" x2="45052" y2="40463"/>
                        <a14:foregroundMark x1="54219" y1="49444" x2="54219" y2="49444"/>
                        <a14:foregroundMark x1="54688" y1="49444" x2="54688" y2="49444"/>
                        <a14:foregroundMark x1="44740" y1="68981" x2="44740" y2="68981"/>
                        <a14:foregroundMark x1="44948" y1="69444" x2="44948" y2="69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000" t="38788" r="44569" b="28363"/>
          <a:stretch/>
        </p:blipFill>
        <p:spPr>
          <a:xfrm>
            <a:off x="4641774" y="2526086"/>
            <a:ext cx="1258933" cy="1415647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15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2130" b="40000" l="49896" r="63438">
                        <a14:foregroundMark x1="53698" y1="12222" x2="53698" y2="12222"/>
                        <a14:foregroundMark x1="54167" y1="38611" x2="59688" y2="27500"/>
                        <a14:foregroundMark x1="58281" y1="29815" x2="54792" y2="39259"/>
                        <a14:foregroundMark x1="53438" y1="40000" x2="53438" y2="40000"/>
                        <a14:foregroundMark x1="63438" y1="20741" x2="63438" y2="2074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8886" t="10302" r="35023" b="57576"/>
          <a:stretch/>
        </p:blipFill>
        <p:spPr>
          <a:xfrm>
            <a:off x="1335177" y="3273907"/>
            <a:ext cx="1236272" cy="1388186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 rotWithShape="1">
          <a:blip r:embed="rId1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6667" b="28889" l="69271" r="83750">
                        <a14:foregroundMark x1="72344" y1="6759" x2="72344" y2="6759"/>
                        <a14:foregroundMark x1="70885" y1="8333" x2="82500" y2="27500"/>
                        <a14:foregroundMark x1="70521" y1="7778" x2="82969" y2="6944"/>
                        <a14:foregroundMark x1="70885" y1="28333" x2="70313" y2="7500"/>
                        <a14:foregroundMark x1="70208" y1="7963" x2="70573" y2="27778"/>
                        <a14:foregroundMark x1="70781" y1="7500" x2="82240" y2="7130"/>
                        <a14:foregroundMark x1="70833" y1="27963" x2="70833" y2="286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7909" t="5212" r="15659" b="69818"/>
          <a:stretch/>
        </p:blipFill>
        <p:spPr>
          <a:xfrm>
            <a:off x="8589398" y="1787235"/>
            <a:ext cx="1743833" cy="1490580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 rotWithShape="1">
          <a:blip r:embed="rId1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6667" b="28889" l="69271" r="83750">
                        <a14:foregroundMark x1="72344" y1="6759" x2="72344" y2="6759"/>
                        <a14:foregroundMark x1="70885" y1="8333" x2="82500" y2="27500"/>
                        <a14:foregroundMark x1="70521" y1="7778" x2="82969" y2="6944"/>
                        <a14:foregroundMark x1="70885" y1="28333" x2="70313" y2="7500"/>
                        <a14:foregroundMark x1="70208" y1="7963" x2="70573" y2="27778"/>
                        <a14:foregroundMark x1="70781" y1="7500" x2="82240" y2="7130"/>
                        <a14:foregroundMark x1="70833" y1="27963" x2="70833" y2="286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7909" t="5212" r="15659" b="69818"/>
          <a:stretch/>
        </p:blipFill>
        <p:spPr>
          <a:xfrm>
            <a:off x="10347582" y="1868649"/>
            <a:ext cx="951178" cy="1293165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 rotWithShape="1">
          <a:blip r:embed="rId17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76024" b="84946" l="12552" r="37152">
                        <a14:foregroundMark x1="31615" y1="79259" x2="31615" y2="79259"/>
                        <a14:foregroundMark x1="29635" y1="79722" x2="29635" y2="79722"/>
                        <a14:foregroundMark x1="26510" y1="80370" x2="26510" y2="80370"/>
                        <a14:foregroundMark x1="25000" y1="80000" x2="25000" y2="80000"/>
                        <a14:foregroundMark x1="23646" y1="80093" x2="23646" y2="80093"/>
                        <a14:foregroundMark x1="22083" y1="80278" x2="22083" y2="80278"/>
                        <a14:foregroundMark x1="20781" y1="79722" x2="20781" y2="79722"/>
                        <a14:foregroundMark x1="19479" y1="80278" x2="19479" y2="80278"/>
                        <a14:foregroundMark x1="17917" y1="80278" x2="17917" y2="80278"/>
                        <a14:foregroundMark x1="16510" y1="80000" x2="16510" y2="80000"/>
                        <a14:foregroundMark x1="15156" y1="79907" x2="15156" y2="79907"/>
                        <a14:foregroundMark x1="13698" y1="80093" x2="13698" y2="8009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170" t="74909" r="72694" b="13939"/>
          <a:stretch/>
        </p:blipFill>
        <p:spPr>
          <a:xfrm>
            <a:off x="2158107" y="2122020"/>
            <a:ext cx="1845425" cy="764772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 rotWithShape="1">
          <a:blip r:embed="rId17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76024" b="84946" l="12552" r="37152">
                        <a14:foregroundMark x1="31615" y1="79259" x2="31615" y2="79259"/>
                        <a14:foregroundMark x1="29635" y1="79722" x2="29635" y2="79722"/>
                        <a14:foregroundMark x1="26510" y1="80370" x2="26510" y2="80370"/>
                        <a14:foregroundMark x1="25000" y1="80000" x2="25000" y2="80000"/>
                        <a14:foregroundMark x1="23646" y1="80093" x2="23646" y2="80093"/>
                        <a14:foregroundMark x1="22083" y1="80278" x2="22083" y2="80278"/>
                        <a14:foregroundMark x1="20781" y1="79722" x2="20781" y2="79722"/>
                        <a14:foregroundMark x1="19479" y1="80278" x2="19479" y2="80278"/>
                        <a14:foregroundMark x1="17917" y1="80278" x2="17917" y2="80278"/>
                        <a14:foregroundMark x1="16510" y1="80000" x2="16510" y2="80000"/>
                        <a14:foregroundMark x1="15156" y1="79907" x2="15156" y2="79907"/>
                        <a14:foregroundMark x1="13698" y1="80093" x2="13698" y2="8009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397" t="74909" r="63574" b="13939"/>
          <a:stretch/>
        </p:blipFill>
        <p:spPr>
          <a:xfrm rot="10800000">
            <a:off x="1965655" y="2637474"/>
            <a:ext cx="1100745" cy="764772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 rotWithShape="1">
          <a:blip r:embed="rId18" cstate="print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22315" b="43889" l="7917" r="12917">
                        <a14:foregroundMark x1="10313" y1="25000" x2="10313" y2="25000"/>
                        <a14:foregroundMark x1="10625" y1="34352" x2="10625" y2="343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889" t="38078" r="87846" b="56120"/>
          <a:stretch/>
        </p:blipFill>
        <p:spPr>
          <a:xfrm>
            <a:off x="4885002" y="4045674"/>
            <a:ext cx="237019" cy="237020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 rotWithShape="1">
          <a:blip r:embed="rId18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22315" b="43889" l="7917" r="12917">
                        <a14:foregroundMark x1="10313" y1="25000" x2="10313" y2="25000"/>
                        <a14:foregroundMark x1="10625" y1="34352" x2="10625" y2="343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019" t="22276" r="87925" b="73280"/>
          <a:stretch/>
        </p:blipFill>
        <p:spPr>
          <a:xfrm>
            <a:off x="4864158" y="4344703"/>
            <a:ext cx="296009" cy="242189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 rotWithShape="1">
          <a:blip r:embed="rId18" cstate="print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22315" b="43889" l="7917" r="12917">
                        <a14:foregroundMark x1="10313" y1="25000" x2="10313" y2="25000"/>
                        <a14:foregroundMark x1="10625" y1="34352" x2="10625" y2="343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477" t="29424" r="87217" b="64774"/>
          <a:stretch/>
        </p:blipFill>
        <p:spPr>
          <a:xfrm>
            <a:off x="5402270" y="4668698"/>
            <a:ext cx="255410" cy="193617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 rotWithShape="1">
          <a:blip r:embed="rId18" cstate="print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22315" b="43889" l="7917" r="12917">
                        <a14:foregroundMark x1="10313" y1="25000" x2="10313" y2="25000"/>
                        <a14:foregroundMark x1="10625" y1="34352" x2="10625" y2="343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889" t="38078" r="87846" b="56120"/>
          <a:stretch/>
        </p:blipFill>
        <p:spPr>
          <a:xfrm>
            <a:off x="5122021" y="4045674"/>
            <a:ext cx="237019" cy="237020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 rotWithShape="1">
          <a:blip r:embed="rId18" cstate="print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22315" b="43889" l="7917" r="12917">
                        <a14:foregroundMark x1="10313" y1="25000" x2="10313" y2="25000"/>
                        <a14:foregroundMark x1="10625" y1="34352" x2="10625" y2="343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889" t="38078" r="87846" b="56120"/>
          <a:stretch/>
        </p:blipFill>
        <p:spPr>
          <a:xfrm>
            <a:off x="5384511" y="4046991"/>
            <a:ext cx="237019" cy="237020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 rotWithShape="1">
          <a:blip r:embed="rId18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22315" b="43889" l="7917" r="12917">
                        <a14:foregroundMark x1="10313" y1="25000" x2="10313" y2="25000"/>
                        <a14:foregroundMark x1="10625" y1="34352" x2="10625" y2="343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019" t="22276" r="87925" b="73280"/>
          <a:stretch/>
        </p:blipFill>
        <p:spPr>
          <a:xfrm>
            <a:off x="5117935" y="4338776"/>
            <a:ext cx="296009" cy="242189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 rotWithShape="1">
          <a:blip r:embed="rId18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22315" b="43889" l="7917" r="12917">
                        <a14:foregroundMark x1="10313" y1="25000" x2="10313" y2="25000"/>
                        <a14:foregroundMark x1="10625" y1="34352" x2="10625" y2="343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019" t="22276" r="87925" b="73280"/>
          <a:stretch/>
        </p:blipFill>
        <p:spPr>
          <a:xfrm>
            <a:off x="5380864" y="4357577"/>
            <a:ext cx="296009" cy="242189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 rotWithShape="1">
          <a:blip r:embed="rId18" cstate="print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22315" b="43889" l="7917" r="12917">
                        <a14:foregroundMark x1="10313" y1="25000" x2="10313" y2="25000"/>
                        <a14:foregroundMark x1="10625" y1="34352" x2="10625" y2="343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477" t="29424" r="87217" b="64774"/>
          <a:stretch/>
        </p:blipFill>
        <p:spPr>
          <a:xfrm>
            <a:off x="5146860" y="4682507"/>
            <a:ext cx="255410" cy="193617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 rotWithShape="1">
          <a:blip r:embed="rId18" cstate="print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22315" b="43889" l="7917" r="12917">
                        <a14:foregroundMark x1="10313" y1="25000" x2="10313" y2="25000"/>
                        <a14:foregroundMark x1="10625" y1="34352" x2="10625" y2="343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477" t="29424" r="87217" b="64774"/>
          <a:stretch/>
        </p:blipFill>
        <p:spPr>
          <a:xfrm>
            <a:off x="4903886" y="4682507"/>
            <a:ext cx="255410" cy="193617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 rotWithShape="1">
          <a:blip r:embed="rId20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24167" b="73241" l="48125" r="63229">
                        <a14:foregroundMark x1="50365" y1="61574" x2="50365" y2="61574"/>
                        <a14:foregroundMark x1="57500" y1="61944" x2="57500" y2="61944"/>
                        <a14:foregroundMark x1="61771" y1="62778" x2="61771" y2="62778"/>
                        <a14:foregroundMark x1="59635" y1="71296" x2="59635" y2="71296"/>
                        <a14:foregroundMark x1="55104" y1="71481" x2="55104" y2="71481"/>
                        <a14:foregroundMark x1="50990" y1="71389" x2="50990" y2="71389"/>
                        <a14:foregroundMark x1="48802" y1="63611" x2="48802" y2="63611"/>
                        <a14:foregroundMark x1="51667" y1="66667" x2="51667" y2="66667"/>
                        <a14:foregroundMark x1="51615" y1="65000" x2="51615" y2="65000"/>
                        <a14:foregroundMark x1="50781" y1="67778" x2="50781" y2="67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7731" t="56970" r="36386" b="25819"/>
          <a:stretch/>
        </p:blipFill>
        <p:spPr>
          <a:xfrm>
            <a:off x="6445882" y="4498167"/>
            <a:ext cx="1936400" cy="1180363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 rotWithShape="1">
          <a:blip r:embed="rId20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24167" b="73241" l="48125" r="63229">
                        <a14:foregroundMark x1="50365" y1="61574" x2="50365" y2="61574"/>
                        <a14:foregroundMark x1="57500" y1="61944" x2="57500" y2="61944"/>
                        <a14:foregroundMark x1="61771" y1="62778" x2="61771" y2="62778"/>
                        <a14:foregroundMark x1="59635" y1="71296" x2="59635" y2="71296"/>
                        <a14:foregroundMark x1="55104" y1="71481" x2="55104" y2="71481"/>
                        <a14:foregroundMark x1="50990" y1="71389" x2="50990" y2="71389"/>
                        <a14:foregroundMark x1="48802" y1="63611" x2="48802" y2="63611"/>
                        <a14:foregroundMark x1="51667" y1="66667" x2="51667" y2="66667"/>
                        <a14:foregroundMark x1="51615" y1="65000" x2="51615" y2="65000"/>
                        <a14:foregroundMark x1="50781" y1="67778" x2="50781" y2="67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7117" t="23887" r="36178" b="48321"/>
          <a:stretch/>
        </p:blipFill>
        <p:spPr>
          <a:xfrm>
            <a:off x="6317096" y="2066897"/>
            <a:ext cx="2036619" cy="1905926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 rotWithShape="1">
          <a:blip r:embed="rId21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31019" b="44722" l="72292" r="8432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0841" t="30667" r="14159" b="54181"/>
          <a:stretch/>
        </p:blipFill>
        <p:spPr>
          <a:xfrm>
            <a:off x="4574861" y="5070417"/>
            <a:ext cx="1331338" cy="756442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 rotWithShape="1">
          <a:blip r:embed="rId1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6667" b="28889" l="69271" r="83750">
                        <a14:foregroundMark x1="72344" y1="6759" x2="72344" y2="6759"/>
                        <a14:foregroundMark x1="70885" y1="8333" x2="82500" y2="27500"/>
                        <a14:foregroundMark x1="70521" y1="7778" x2="82969" y2="6944"/>
                        <a14:foregroundMark x1="70885" y1="28333" x2="70313" y2="7500"/>
                        <a14:foregroundMark x1="70208" y1="7963" x2="70573" y2="27778"/>
                        <a14:foregroundMark x1="70781" y1="7500" x2="82240" y2="7130"/>
                        <a14:foregroundMark x1="70833" y1="27963" x2="70833" y2="286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7909" t="5212" r="15659" b="69818"/>
          <a:stretch/>
        </p:blipFill>
        <p:spPr>
          <a:xfrm>
            <a:off x="8410863" y="3256767"/>
            <a:ext cx="2944495" cy="1293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8224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0</Words>
  <Application>Microsoft Office PowerPoint</Application>
  <PresentationFormat>Широкоэкранный</PresentationFormat>
  <Paragraphs>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 Kremer</dc:creator>
  <cp:lastModifiedBy>Ivan Kremer</cp:lastModifiedBy>
  <cp:revision>6</cp:revision>
  <dcterms:created xsi:type="dcterms:W3CDTF">2020-10-13T08:08:15Z</dcterms:created>
  <dcterms:modified xsi:type="dcterms:W3CDTF">2020-10-13T09:07:28Z</dcterms:modified>
</cp:coreProperties>
</file>