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1" r:id="rId5"/>
    <p:sldId id="260" r:id="rId6"/>
    <p:sldId id="259" r:id="rId7"/>
    <p:sldId id="257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>
        <p:scale>
          <a:sx n="70" d="100"/>
          <a:sy n="70" d="100"/>
        </p:scale>
        <p:origin x="-1902" y="-10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C0888-5FE1-429B-A206-D46D05C77184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75D8-ECD6-4BD0-B69E-D872D8591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910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C0888-5FE1-429B-A206-D46D05C77184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75D8-ECD6-4BD0-B69E-D872D8591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04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C0888-5FE1-429B-A206-D46D05C77184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75D8-ECD6-4BD0-B69E-D872D8591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216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C0888-5FE1-429B-A206-D46D05C77184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75D8-ECD6-4BD0-B69E-D872D8591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06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C0888-5FE1-429B-A206-D46D05C77184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75D8-ECD6-4BD0-B69E-D872D8591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7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C0888-5FE1-429B-A206-D46D05C77184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75D8-ECD6-4BD0-B69E-D872D8591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5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C0888-5FE1-429B-A206-D46D05C77184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75D8-ECD6-4BD0-B69E-D872D8591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115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C0888-5FE1-429B-A206-D46D05C77184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75D8-ECD6-4BD0-B69E-D872D8591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60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C0888-5FE1-429B-A206-D46D05C77184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75D8-ECD6-4BD0-B69E-D872D8591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374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C0888-5FE1-429B-A206-D46D05C77184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75D8-ECD6-4BD0-B69E-D872D8591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44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C0888-5FE1-429B-A206-D46D05C77184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75D8-ECD6-4BD0-B69E-D872D8591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334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C0888-5FE1-429B-A206-D46D05C77184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675D8-ECD6-4BD0-B69E-D872D8591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90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6" y="-28498"/>
            <a:ext cx="12426021" cy="69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6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184"/>
            <a:ext cx="12192000" cy="696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9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35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2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6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43"/>
            <a:ext cx="12187713" cy="686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8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583104" cy="985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4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4712287" cy="1005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4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82" y="-3810"/>
            <a:ext cx="12330419" cy="690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8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32908" cy="767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6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799"/>
            <a:ext cx="12192000" cy="690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23323" cy="756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4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0</Words>
  <Application>Microsoft Office PowerPoint</Application>
  <PresentationFormat>Произвольный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Designer</dc:creator>
  <cp:lastModifiedBy>IMC20</cp:lastModifiedBy>
  <cp:revision>4</cp:revision>
  <dcterms:created xsi:type="dcterms:W3CDTF">2022-06-30T06:30:41Z</dcterms:created>
  <dcterms:modified xsi:type="dcterms:W3CDTF">2022-06-30T11:24:02Z</dcterms:modified>
</cp:coreProperties>
</file>