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43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EA882-BBF5-448D-9517-0CF1F01B6878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B3EB-BBCF-4C96-9517-03E0E5B35E5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EA882-BBF5-448D-9517-0CF1F01B6878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B3EB-BBCF-4C96-9517-03E0E5B35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EA882-BBF5-448D-9517-0CF1F01B6878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B3EB-BBCF-4C96-9517-03E0E5B35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EA882-BBF5-448D-9517-0CF1F01B6878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B3EB-BBCF-4C96-9517-03E0E5B35E5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EA882-BBF5-448D-9517-0CF1F01B6878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B3EB-BBCF-4C96-9517-03E0E5B35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EA882-BBF5-448D-9517-0CF1F01B6878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B3EB-BBCF-4C96-9517-03E0E5B35E5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EA882-BBF5-448D-9517-0CF1F01B6878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B3EB-BBCF-4C96-9517-03E0E5B35E5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EA882-BBF5-448D-9517-0CF1F01B6878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B3EB-BBCF-4C96-9517-03E0E5B35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EA882-BBF5-448D-9517-0CF1F01B6878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B3EB-BBCF-4C96-9517-03E0E5B35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EA882-BBF5-448D-9517-0CF1F01B6878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B3EB-BBCF-4C96-9517-03E0E5B35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EA882-BBF5-448D-9517-0CF1F01B6878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B3EB-BBCF-4C96-9517-03E0E5B35E5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57000"/>
                    </a14:imgEffect>
                    <a14:imgEffect>
                      <a14:colorTemperature colorTemp="9625"/>
                    </a14:imgEffect>
                    <a14:imgEffect>
                      <a14:saturation sat="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F0EA882-BBF5-448D-9517-0CF1F01B6878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A84B3EB-BBCF-4C96-9517-03E0E5B35E5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1124744"/>
            <a:ext cx="5637010" cy="882119"/>
          </a:xfrm>
        </p:spPr>
        <p:txBody>
          <a:bodyPr/>
          <a:lstStyle/>
          <a:p>
            <a:r>
              <a:rPr lang="ru-RU" dirty="0" smtClean="0"/>
              <a:t>История письменности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Застывшие звуки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00808"/>
            <a:ext cx="6381431" cy="46429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40005" y="116632"/>
            <a:ext cx="4908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Информационно-библиотечный центр МАОУ «СОШ №26»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885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550224" cy="1143000"/>
          </a:xfrm>
        </p:spPr>
        <p:txBody>
          <a:bodyPr/>
          <a:lstStyle/>
          <a:p>
            <a:pPr marL="0" indent="0">
              <a:buNone/>
            </a:pPr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Финикийский алфавит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7"/>
            <a:ext cx="5952660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5720839"/>
            <a:ext cx="6074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Попробуйте прочитать: </a:t>
            </a:r>
            <a:r>
              <a:rPr lang="ru-RU" sz="2800" dirty="0" err="1" smtClean="0"/>
              <a:t>чтздснпсн</a:t>
            </a:r>
            <a:r>
              <a:rPr lang="ru-RU" sz="2800" dirty="0" smtClean="0"/>
              <a:t>?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140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550224" cy="1143000"/>
          </a:xfrm>
        </p:spPr>
        <p:txBody>
          <a:bodyPr/>
          <a:lstStyle/>
          <a:p>
            <a:pPr marL="0" indent="0">
              <a:buNone/>
            </a:pPr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Греческий алфавит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720839"/>
            <a:ext cx="2920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292934"/>
                </a:solidFill>
              </a:rPr>
              <a:t> </a:t>
            </a:r>
            <a:endParaRPr lang="ru-RU" sz="2800" dirty="0">
              <a:solidFill>
                <a:srgbClr val="292934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6160870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12" t="1815" r="7673" b="7622"/>
          <a:stretch/>
        </p:blipFill>
        <p:spPr bwMode="auto">
          <a:xfrm>
            <a:off x="5220072" y="3645024"/>
            <a:ext cx="3723879" cy="2759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19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55022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Славянская азбука</a:t>
            </a:r>
            <a:endParaRPr lang="ru-RU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268760"/>
            <a:ext cx="4392488" cy="2246769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292934"/>
                </a:solidFill>
              </a:rPr>
              <a:t>Создатели алфавита – Кирилл и Мефодий</a:t>
            </a:r>
          </a:p>
          <a:p>
            <a:r>
              <a:rPr lang="ru-RU" sz="2800" dirty="0" smtClean="0">
                <a:solidFill>
                  <a:srgbClr val="292934"/>
                </a:solidFill>
              </a:rPr>
              <a:t>Время – Х век</a:t>
            </a:r>
          </a:p>
          <a:p>
            <a:r>
              <a:rPr lang="ru-RU" sz="2800" dirty="0" smtClean="0">
                <a:solidFill>
                  <a:srgbClr val="292934"/>
                </a:solidFill>
              </a:rPr>
              <a:t>24 мая – день славянской письменности</a:t>
            </a:r>
            <a:endParaRPr lang="ru-RU" sz="2800" dirty="0">
              <a:solidFill>
                <a:srgbClr val="292934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34"/>
          <a:stretch/>
        </p:blipFill>
        <p:spPr bwMode="auto">
          <a:xfrm>
            <a:off x="4932040" y="1196409"/>
            <a:ext cx="3810000" cy="509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604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800572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636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391536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00"/>
          <a:stretch/>
        </p:blipFill>
        <p:spPr bwMode="auto">
          <a:xfrm>
            <a:off x="323528" y="3757818"/>
            <a:ext cx="4117246" cy="2695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9014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1091" y="908720"/>
            <a:ext cx="95050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spc="50" dirty="0" smtClean="0">
                <a:ln w="12700" cmpd="sng">
                  <a:solidFill>
                    <a:srgbClr val="79463D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D2533C">
                    <a:lumMod val="60000"/>
                    <a:lumOff val="40000"/>
                  </a:srgbClr>
                </a:solidFill>
                <a:effectLst>
                  <a:glow rad="53100">
                    <a:srgbClr val="79463D">
                      <a:satMod val="180000"/>
                      <a:alpha val="30000"/>
                    </a:srgbClr>
                  </a:glow>
                </a:effectLst>
                <a:ea typeface="+mj-ea"/>
                <a:cs typeface="+mj-cs"/>
              </a:rPr>
              <a:t>Спасибо за внимание!</a:t>
            </a:r>
            <a:endParaRPr lang="ru-RU" sz="2800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671" y="2420888"/>
            <a:ext cx="6589538" cy="32604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210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27" r="24186"/>
          <a:stretch/>
        </p:blipFill>
        <p:spPr bwMode="auto">
          <a:xfrm>
            <a:off x="0" y="15624"/>
            <a:ext cx="9108504" cy="665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1" t="8982" b="6577"/>
          <a:stretch/>
        </p:blipFill>
        <p:spPr bwMode="auto">
          <a:xfrm>
            <a:off x="5580112" y="3861048"/>
            <a:ext cx="1391430" cy="128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702" y="3557171"/>
            <a:ext cx="1350839" cy="1702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703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4875"/>
                    </a14:imgEffect>
                    <a14:imgEffect>
                      <a14:saturation sat="125000"/>
                    </a14:imgEffect>
                    <a14:imgEffect>
                      <a14:brightnessContrast bright="18000" contrast="100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708920"/>
            <a:ext cx="2810984" cy="400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2996951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Ого!</a:t>
            </a:r>
            <a:endParaRPr lang="ru-RU" sz="36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42" t="8990" r="6635"/>
          <a:stretch/>
        </p:blipFill>
        <p:spPr bwMode="auto">
          <a:xfrm>
            <a:off x="3347864" y="396358"/>
            <a:ext cx="5164024" cy="555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97"/>
          <a:stretch/>
        </p:blipFill>
        <p:spPr>
          <a:xfrm>
            <a:off x="3347864" y="235204"/>
            <a:ext cx="3960440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05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19872"/>
            <a:ext cx="8064896" cy="3476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658" y="1534729"/>
            <a:ext cx="6242700" cy="374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43876"/>
            <a:ext cx="7503690" cy="4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909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2736"/>
            <a:ext cx="6480720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730" y="1064243"/>
            <a:ext cx="4860540" cy="486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78" y="1226261"/>
            <a:ext cx="8931243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778" y="404664"/>
            <a:ext cx="5146443" cy="600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691" y="633959"/>
            <a:ext cx="5544616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023" y="449291"/>
            <a:ext cx="5913951" cy="591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48773"/>
            <a:ext cx="6847592" cy="601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664" y="326458"/>
            <a:ext cx="7049527" cy="605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6092"/>
            <a:ext cx="4374486" cy="6179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3891" y="326458"/>
            <a:ext cx="9917756" cy="596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6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13690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Р. Киплинг</a:t>
            </a:r>
            <a:br>
              <a:rPr lang="ru-RU" sz="36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36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Как было написано первое письмо</a:t>
            </a:r>
            <a:endParaRPr lang="ru-RU" sz="36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270"/>
          <a:stretch/>
        </p:blipFill>
        <p:spPr bwMode="auto">
          <a:xfrm>
            <a:off x="539552" y="2317511"/>
            <a:ext cx="1383252" cy="3620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29"/>
          <a:stretch/>
        </p:blipFill>
        <p:spPr bwMode="auto">
          <a:xfrm>
            <a:off x="6708449" y="2352323"/>
            <a:ext cx="1989696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5" r="25046"/>
          <a:stretch/>
        </p:blipFill>
        <p:spPr bwMode="auto">
          <a:xfrm>
            <a:off x="1888620" y="2352323"/>
            <a:ext cx="4819829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370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764704"/>
            <a:ext cx="5901687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44"/>
          <a:stretch/>
        </p:blipFill>
        <p:spPr bwMode="auto">
          <a:xfrm>
            <a:off x="539552" y="692696"/>
            <a:ext cx="4422123" cy="4115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5308685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Иероглифы – «священные знаки»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0222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9"/>
            <a:ext cx="3356305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35704" y="3455422"/>
            <a:ext cx="19639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Клинопись</a:t>
            </a:r>
            <a:endParaRPr lang="ru-RU" sz="28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132856"/>
            <a:ext cx="4527406" cy="301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74519" y="5373216"/>
            <a:ext cx="4458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Письменность индейцев майя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8313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04664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каких странах и сейчас используют иероглифы?</a:t>
            </a:r>
            <a:endParaRPr lang="ru-RU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3225402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4509120"/>
            <a:ext cx="1465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 Китае</a:t>
            </a:r>
            <a:endParaRPr lang="ru-RU" sz="28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132856"/>
            <a:ext cx="3672408" cy="2789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36096" y="5229200"/>
            <a:ext cx="17091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 Японии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0233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250</TotalTime>
  <Words>71</Words>
  <Application>Microsoft Office PowerPoint</Application>
  <PresentationFormat>Экран (4:3)</PresentationFormat>
  <Paragraphs>20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Застывшие звуки</vt:lpstr>
      <vt:lpstr>Презентация PowerPoint</vt:lpstr>
      <vt:lpstr>Презентация PowerPoint</vt:lpstr>
      <vt:lpstr>Презентация PowerPoint</vt:lpstr>
      <vt:lpstr>Презентация PowerPoint</vt:lpstr>
      <vt:lpstr>Р. Киплинг Как было написано первое письмо</vt:lpstr>
      <vt:lpstr>Презентация PowerPoint</vt:lpstr>
      <vt:lpstr>Презентация PowerPoint</vt:lpstr>
      <vt:lpstr>Презентация PowerPoint</vt:lpstr>
      <vt:lpstr>Финикийский алфавит</vt:lpstr>
      <vt:lpstr>Греческий алфавит</vt:lpstr>
      <vt:lpstr>Славянская азбука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Застывшие звуки</dc:title>
  <dc:creator>26</dc:creator>
  <cp:lastModifiedBy>26</cp:lastModifiedBy>
  <cp:revision>21</cp:revision>
  <dcterms:created xsi:type="dcterms:W3CDTF">2018-04-25T11:58:13Z</dcterms:created>
  <dcterms:modified xsi:type="dcterms:W3CDTF">2019-11-13T10:28:57Z</dcterms:modified>
</cp:coreProperties>
</file>