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4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8E6E-61A1-4145-8C36-DA1DAD9D418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C71F9-B48D-4FCB-96EA-C479BF4ED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8E6E-61A1-4145-8C36-DA1DAD9D418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C71F9-B48D-4FCB-96EA-C479BF4ED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8E6E-61A1-4145-8C36-DA1DAD9D418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C71F9-B48D-4FCB-96EA-C479BF4ED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8E6E-61A1-4145-8C36-DA1DAD9D418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C71F9-B48D-4FCB-96EA-C479BF4ED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8E6E-61A1-4145-8C36-DA1DAD9D418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C71F9-B48D-4FCB-96EA-C479BF4ED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8E6E-61A1-4145-8C36-DA1DAD9D418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C71F9-B48D-4FCB-96EA-C479BF4ED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8E6E-61A1-4145-8C36-DA1DAD9D418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C71F9-B48D-4FCB-96EA-C479BF4ED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8E6E-61A1-4145-8C36-DA1DAD9D418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C71F9-B48D-4FCB-96EA-C479BF4ED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8E6E-61A1-4145-8C36-DA1DAD9D418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C71F9-B48D-4FCB-96EA-C479BF4ED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8E6E-61A1-4145-8C36-DA1DAD9D418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C71F9-B48D-4FCB-96EA-C479BF4ED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8E6E-61A1-4145-8C36-DA1DAD9D418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C71F9-B48D-4FCB-96EA-C479BF4ED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A8E6E-61A1-4145-8C36-DA1DAD9D418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C71F9-B48D-4FCB-96EA-C479BF4ED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layer.myshared.ru/902309/data/images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Управление образования  администрации МО ГО «Сыктывкар»</a:t>
            </a:r>
            <a:br>
              <a:rPr lang="ru-RU" sz="16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Муниципальное учреждение дополнительного образования</a:t>
            </a:r>
            <a:br>
              <a:rPr lang="ru-RU" sz="16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«Центр психолого-педагогической, медицинской и социальной помощи»</a:t>
            </a:r>
            <a:endParaRPr lang="ru-RU" sz="1600" b="1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/>
              <a:t>   </a:t>
            </a:r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r>
              <a:rPr lang="ru-RU" sz="72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СВЕТОФОРЧИК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(«ПДД – наши друзья!»)</a:t>
            </a:r>
            <a:endParaRPr lang="ru-RU" sz="3600" b="1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http://900igr.net/datas/obg/Znaki/0028-028-Spasibo-za-vnima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22530" name="Picture 2" descr="http://www.newfloridians.com/wp-content/uploads/2012/06/TrafficLight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4071942"/>
            <a:ext cx="2286016" cy="2786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layer.myshared.ru/902309/data/images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71678"/>
            <a:ext cx="8229600" cy="2357454"/>
          </a:xfrm>
        </p:spPr>
        <p:txBody>
          <a:bodyPr/>
          <a:lstStyle/>
          <a:p>
            <a:r>
              <a:rPr lang="ru-RU" sz="9600" b="1" i="1" dirty="0" smtClean="0">
                <a:solidFill>
                  <a:srgbClr val="FF0000"/>
                </a:solidFill>
              </a:rPr>
              <a:t>З А К О Н</a:t>
            </a:r>
            <a:endParaRPr lang="ru-RU" sz="9600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urist-edu.ru/pars_docs/refs/62/61971/61971_html_157fa7f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14546" cy="3643314"/>
          </a:xfrm>
          <a:prstGeom prst="rect">
            <a:avLst/>
          </a:prstGeom>
          <a:noFill/>
        </p:spPr>
      </p:pic>
      <p:pic>
        <p:nvPicPr>
          <p:cNvPr id="1028" name="Picture 4" descr="http://www.litres.ru/static/bookimages/11/46/37/11463779.bin.dir/11463779.cover_2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3048000"/>
            <a:ext cx="2285984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layer.myshared.ru/902309/data/images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00372"/>
            <a:ext cx="8229600" cy="312579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314" name="Picture 2" descr="http://dou24.ru/132/images/gallery/pdd/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layer.myshared.ru/902309/data/images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7229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Как правильно дорогу перейти, скажите мне пожалуйста?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3500430" y="4429132"/>
            <a:ext cx="5643570" cy="264320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Пройдя половину дороги, посмотри направо, убедись, что машины тебя пропускают и только после этого продолжай путь.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0" y="1500174"/>
            <a:ext cx="5929322" cy="204311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Перед тем как выйти на проезжую часть дороги, посмотри налево, убедись, что машины тебя пропускают, после чего переходи по зебре до середины дороги.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5364" name="Picture 4" descr="http://player.myshared.ru/381080/data/images/img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1357298"/>
            <a:ext cx="3286116" cy="3038477"/>
          </a:xfrm>
          <a:prstGeom prst="rect">
            <a:avLst/>
          </a:prstGeom>
          <a:noFill/>
        </p:spPr>
      </p:pic>
      <p:pic>
        <p:nvPicPr>
          <p:cNvPr id="15366" name="Picture 6" descr="http://player.myshared.ru/381080/data/images/img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71876"/>
            <a:ext cx="3714744" cy="34861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player.myshared.ru/902309/data/images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857363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А если нет тротуаров, как же быть?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643702" y="1500174"/>
            <a:ext cx="2500298" cy="5357826"/>
          </a:xfrm>
        </p:spPr>
        <p:txBody>
          <a:bodyPr>
            <a:normAutofit fontScale="925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При отсутствии тротуаров, необходимо идти по </a:t>
            </a:r>
            <a:r>
              <a:rPr lang="ru-RU" b="1" i="1" smtClean="0">
                <a:solidFill>
                  <a:srgbClr val="002060"/>
                </a:solidFill>
              </a:rPr>
              <a:t>обочине </a:t>
            </a:r>
            <a:r>
              <a:rPr lang="ru-RU" b="1" i="1" smtClean="0">
                <a:solidFill>
                  <a:srgbClr val="002060"/>
                </a:solidFill>
              </a:rPr>
              <a:t>дороги </a:t>
            </a:r>
            <a:r>
              <a:rPr lang="ru-RU" b="1" i="1" dirty="0" smtClean="0">
                <a:solidFill>
                  <a:srgbClr val="002060"/>
                </a:solidFill>
              </a:rPr>
              <a:t>навстречу </a:t>
            </a:r>
            <a:r>
              <a:rPr lang="ru-RU" b="1" i="1" dirty="0" err="1" smtClean="0">
                <a:solidFill>
                  <a:srgbClr val="002060"/>
                </a:solidFill>
              </a:rPr>
              <a:t>двигающе-муся</a:t>
            </a:r>
            <a:r>
              <a:rPr lang="ru-RU" b="1" i="1" dirty="0" smtClean="0">
                <a:solidFill>
                  <a:srgbClr val="002060"/>
                </a:solidFill>
              </a:rPr>
              <a:t> транспорту. 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16386" name="Picture 2" descr="http://urf.podelise.ru/tw_files2/urls_3/41/d-40395/40395_html_67614ab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00174"/>
            <a:ext cx="6677025" cy="5357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layer.myshared.ru/902309/data/images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Как правильно ездить на велосипеде?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2214554"/>
            <a:ext cx="6215074" cy="1428760"/>
          </a:xfrm>
        </p:spPr>
        <p:txBody>
          <a:bodyPr/>
          <a:lstStyle/>
          <a:p>
            <a:pPr>
              <a:buNone/>
            </a:pPr>
            <a:r>
              <a:rPr lang="ru-RU" sz="8000" b="1" i="1" dirty="0" smtClean="0">
                <a:solidFill>
                  <a:srgbClr val="FF0000"/>
                </a:solidFill>
              </a:rPr>
              <a:t>  ЗАПРЕЩЕНО</a:t>
            </a:r>
            <a:endParaRPr lang="ru-RU" sz="8000" b="1" i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thumbs.dreamstime.com/z/%D0%B2%D0%B5%D0%BB%D0%BE%D1%81%D0%B8%D0%BF%D0%B5?-%D0%B8%D1%81%D1%82-31003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57496"/>
            <a:ext cx="4929190" cy="4000504"/>
          </a:xfrm>
          <a:prstGeom prst="rect">
            <a:avLst/>
          </a:prstGeom>
          <a:noFill/>
        </p:spPr>
      </p:pic>
      <p:pic>
        <p:nvPicPr>
          <p:cNvPr id="2052" name="Picture 4" descr="http://www.d-p.by/wp-content/uploads/2013/04/%D0%B2%D0%B5%D0%BB%D0%BE%D1%81%D0%B8%D0%BF%D0%B5%D0%B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00562" cy="3429000"/>
          </a:xfrm>
          <a:prstGeom prst="rect">
            <a:avLst/>
          </a:prstGeom>
          <a:noFill/>
        </p:spPr>
      </p:pic>
      <p:pic>
        <p:nvPicPr>
          <p:cNvPr id="2054" name="Picture 6" descr="http://b1.boomtime.lv/d/6078/hyaib12kbf/cdcuc6d3jyb40mbf.jpg?v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28999"/>
            <a:ext cx="4571968" cy="3429001"/>
          </a:xfrm>
          <a:prstGeom prst="rect">
            <a:avLst/>
          </a:prstGeom>
          <a:noFill/>
        </p:spPr>
      </p:pic>
      <p:pic>
        <p:nvPicPr>
          <p:cNvPr id="2058" name="Picture 10" descr="https://im2-tub-ru.yandex.net/i?id=bf5226396e2960aa8b92080fc5ec8cf2&amp;n=33&amp;h=190&amp;w=25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0"/>
            <a:ext cx="4643438" cy="2857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layer.myshared.ru/902309/data/images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40312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У НЕГО СУРОВЫЙ НОРОВ-</a:t>
            </a:r>
            <a:b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ДЛИННЫЙ, ТОЛСТЫЙ, СЛОВНО БОРОВ,</a:t>
            </a:r>
            <a:b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ОН ЗАЛЕГ У ПЕРЕХОДА, ЗАЩИЩАЯ ПЕШЕХОДА.</a:t>
            </a: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00571"/>
            <a:ext cx="8229600" cy="7143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9458" name="Picture 2" descr="http://ekatb.ru/wp-content/uploads/2015/06/Lezhachij-politsejski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00570"/>
            <a:ext cx="5214942" cy="2357430"/>
          </a:xfrm>
          <a:prstGeom prst="rect">
            <a:avLst/>
          </a:prstGeom>
          <a:noFill/>
        </p:spPr>
      </p:pic>
      <p:pic>
        <p:nvPicPr>
          <p:cNvPr id="19460" name="Picture 4" descr="http://auto.amic.ru/images/items/217_21156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4500570"/>
            <a:ext cx="4071934" cy="2357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layer.myshared.ru/902309/data/images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68808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ЕСЛИ ТЫ СПЕШИШЬ В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ПУТИ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ЧЕРЕЗ УЛИЦУ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ПРОЙТИ,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ТАМ ИДИ, ГДЕ ВЕСЬ НАРОД,</a:t>
            </a:r>
            <a:b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ТАМ, ГДЕ ЗНАК ЕСТЬ…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00768"/>
            <a:ext cx="8229600" cy="12539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0482" name="Picture 2" descr="http://www.tumenpro.ru/wp-content/uploads/2015/07/1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29066"/>
            <a:ext cx="5143504" cy="2928934"/>
          </a:xfrm>
          <a:prstGeom prst="rect">
            <a:avLst/>
          </a:prstGeom>
          <a:noFill/>
        </p:spPr>
      </p:pic>
      <p:pic>
        <p:nvPicPr>
          <p:cNvPr id="20484" name="Picture 4" descr="http://magazinot.ru/?com=media&amp;t=img&amp;f=photos|big_886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857628"/>
            <a:ext cx="4429124" cy="3000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layer.myshared.ru/902309/data/images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000108"/>
            <a:ext cx="8229600" cy="292895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ХОДЯТ СМЕЛО МЛАД И СТАР,</a:t>
            </a:r>
            <a:b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ДАЖЕ КОШКИ И СОБАКИ.</a:t>
            </a:r>
            <a:b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ТОЛЬКО ЗДЕСЬ НЕ ТРОТУАР, ДЕЛО ВСЕ В ДОРОЖНОМ ЗНАКЕ.</a:t>
            </a: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643578"/>
            <a:ext cx="8229600" cy="482585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pic>
        <p:nvPicPr>
          <p:cNvPr id="21506" name="Picture 2" descr="http://st-project.com/_mod_files/ce_images/blog/generated/proekt_na_sajt_15.09_html_2150c464_200x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57628"/>
            <a:ext cx="3071802" cy="3000372"/>
          </a:xfrm>
          <a:prstGeom prst="rect">
            <a:avLst/>
          </a:prstGeom>
          <a:noFill/>
        </p:spPr>
      </p:pic>
      <p:pic>
        <p:nvPicPr>
          <p:cNvPr id="21508" name="Picture 4" descr="http://img0.reactor.cc/pics/comment/full/%D0%92%D0%BE%D0%BB%D0%B3%D0%BE%D0%B3%D1%80%D0%B0%D0%B4-%D0%B2%D0%B5%D0%BB%D0%BE%D1%81%D0%B8%D0%BF%D0%B5%D0%B4-%D0%B2%D0%B5%D0%BB%D0%BE-%D0%B2%D0%B5%D0%BB%D0%BE%D1%81%D0%B8%D0%BF%D0%B5%D0%B4%D0%B8%D1%81%D1%82%D1%8B-118602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3857628"/>
            <a:ext cx="3000396" cy="3000372"/>
          </a:xfrm>
          <a:prstGeom prst="rect">
            <a:avLst/>
          </a:prstGeom>
          <a:noFill/>
        </p:spPr>
      </p:pic>
      <p:pic>
        <p:nvPicPr>
          <p:cNvPr id="21510" name="Picture 6" descr="http://www.ipatovo.org/userfiles/image/foto_galereya/pdd2013i_html_m64aef61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3929065"/>
            <a:ext cx="3143240" cy="29289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0F2EE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127</Words>
  <Application>Microsoft Office PowerPoint</Application>
  <PresentationFormat>Экран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Управление образования  администрации МО ГО «Сыктывкар» Муниципальное учреждение дополнительного образования «Центр психолого-педагогической, медицинской и социальной помощи»</vt:lpstr>
      <vt:lpstr>З А К О Н</vt:lpstr>
      <vt:lpstr>Слайд 3</vt:lpstr>
      <vt:lpstr>Как правильно дорогу перейти, скажите мне пожалуйста?</vt:lpstr>
      <vt:lpstr>А если нет тротуаров, как же быть?</vt:lpstr>
      <vt:lpstr>Как правильно ездить на велосипеде?</vt:lpstr>
      <vt:lpstr>У НЕГО СУРОВЫЙ НОРОВ- ДЛИННЫЙ, ТОЛСТЫЙ, СЛОВНО БОРОВ, ОН ЗАЛЕГ У ПЕРЕХОДА, ЗАЩИЩАЯ ПЕШЕХОДА.</vt:lpstr>
      <vt:lpstr>ЕСЛИ ТЫ СПЕШИШЬ В ПУТИ ЧЕРЕЗ УЛИЦУ ПРОЙТИ, ТАМ ИДИ, ГДЕ ВЕСЬ НАРОД, ТАМ, ГДЕ ЗНАК ЕСТЬ… </vt:lpstr>
      <vt:lpstr>ХОДЯТ СМЕЛО МЛАД И СТАР, ДАЖЕ КОШКИ И СОБАКИ. ТОЛЬКО ЗДЕСЬ НЕ ТРОТУАР, ДЕЛО ВСЕ В ДОРОЖНОМ ЗНАКЕ.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СФЕТОФОРЧИК</dc:title>
  <dc:creator>Наташа</dc:creator>
  <cp:lastModifiedBy>Loner-XP</cp:lastModifiedBy>
  <cp:revision>39</cp:revision>
  <dcterms:created xsi:type="dcterms:W3CDTF">2015-09-30T10:21:50Z</dcterms:created>
  <dcterms:modified xsi:type="dcterms:W3CDTF">2015-10-14T07:53:17Z</dcterms:modified>
</cp:coreProperties>
</file>