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43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79279-724D-4F25-84F2-75B830B4C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51C32A-5444-41A1-9265-08949AE14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8F1454-CC69-4746-8C80-15CB2A24F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DBA34A-523F-4693-9A38-7CF907D0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49966E-03CF-4E7D-B340-74E2507D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0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08853-8618-4F58-884C-73CEB663A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79136F-DDCA-4449-A595-F013C54F3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2889EE-8123-4368-8C63-1BDD6654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E2BE86-0F74-40BE-8A2C-D32070A7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EEE62E-4EC8-43FA-9C6A-36510E1A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32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910B1F6-BFEE-4159-9043-35E819F08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671918-A674-47B6-906E-1A8A1F63C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2A2A2-4E92-434D-9F04-D7DFD4F2C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656710-704E-417B-B3C5-62713B05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019173-16A8-40C0-A49A-D1E08A03E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41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6136B-B7CB-4F9C-8FEF-4AC229F9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3C3BDE-DA22-4677-8CC2-130F2E7BF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E5EED8-677D-4B0B-8C2E-A0F41812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39D9CA-D719-45F3-8771-6F3A82BE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5AD9D2-6EA8-417C-BA94-95996E06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39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D0685-EEAC-4443-9B19-6D9B99C24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9AF8C9-54EF-4563-92E7-61707E407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74514A-D720-46FD-84BE-AD5AEF17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86972F-9AB9-4578-9CF5-DE17F991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BB278E-28B1-4053-8747-510BE3B4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1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5B368E-FC9C-4FCE-9A47-23E1987C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69BF43-E83B-4860-81AF-F54E4B09F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EE42EAA-F0FE-4025-BAD0-C7FFDEBF8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54BAF3-1F13-4F8E-A8FF-B05E3096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DF9330-D822-41AB-9610-07B59568F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A1CFC0-0F81-4EC8-B42B-0A4EC78F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3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B3F3C5-AF10-491A-8CF4-BD56137E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F3699B-A71C-440F-8DA6-D0DCD00B1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4BB6BF-F501-4D14-B2EB-FCE828DB1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F07F93-5F91-46C0-8105-9D67F5ED9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9EDBF9-51E2-4E34-8AAB-66E6254EA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570C682-AC98-4B63-90EC-D8666F9B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D0E8AAF-2F5D-4997-AE9C-3B7CDE0FF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8FF03A1-AEBB-4F51-96AD-45B3158E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32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11CEB-69C4-426D-BE27-8F4B7D0A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1966B1-30D3-4E9C-B326-059CEC278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B6E39E3-31D1-4A17-A999-83809134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E53D802-4814-4CF8-A069-71A62142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5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84CCA1B-56E7-4A67-B143-20BD072C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08F3D8D-6AA5-4AA9-BDC9-BA3AEC12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0EC8F1-6FC5-453B-BE4F-0FAE0FAA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4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6FFCD-E3F5-47B5-A87F-2A97F43B5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1B4C99-6346-4009-A28D-7087235F7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3B1DBD-0FAB-4EC4-83EA-91C5C4911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38B6BE-AE10-47A9-BDF9-DEB9D52FB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55EDE7-8D5A-4EB3-B13F-996C923A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0A7B56-B0FF-42D1-86B7-17574B19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4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C07A5-FA93-406C-A6BE-A66BEE42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254AB5D-5322-46CD-81E1-B5298C592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4FBEA2-EF99-4CFC-9AF5-885AC8E19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716865-CE6F-472F-8111-68FEB99A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C70B80-3258-4546-B3BC-336DCFAD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33F770-68D3-4B3B-83AF-9D200878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9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9D5BD6-D11C-466E-B383-08B0B0390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55EA3C-846C-4A6F-A2A5-688142D10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DCE5AC-226B-4360-99CB-8740B7F47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82D7-6132-4B6B-8D7B-9E147D8987B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6C581B-0182-451E-9F45-2061F215B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C6BE95-12A3-4A8C-967B-B05C5B6D6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8D064-E694-4F00-B416-388D8DFCB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39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1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32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75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060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50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505B1959-D973-4C23-BE75-E65A65320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2" y="2764465"/>
            <a:ext cx="8867554" cy="321103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426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207EDBF9-F77A-4DF7-9E56-2AE0E529A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117" y="2764465"/>
            <a:ext cx="11057860" cy="32429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06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844BFDFC-6E01-49FF-979B-D15B2465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116" y="2753833"/>
            <a:ext cx="11036596" cy="32429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959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2020-09-15T10:50:34Z</dcterms:created>
  <dcterms:modified xsi:type="dcterms:W3CDTF">2020-09-15T13:53:26Z</dcterms:modified>
</cp:coreProperties>
</file>